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84" r:id="rId6"/>
    <p:sldId id="285" r:id="rId7"/>
    <p:sldId id="264" r:id="rId8"/>
    <p:sldId id="280" r:id="rId9"/>
    <p:sldId id="263" r:id="rId10"/>
    <p:sldId id="266" r:id="rId11"/>
    <p:sldId id="265" r:id="rId12"/>
    <p:sldId id="259" r:id="rId13"/>
    <p:sldId id="287" r:id="rId14"/>
    <p:sldId id="261" r:id="rId15"/>
    <p:sldId id="262" r:id="rId16"/>
    <p:sldId id="268" r:id="rId17"/>
    <p:sldId id="269" r:id="rId18"/>
    <p:sldId id="270" r:id="rId19"/>
    <p:sldId id="271" r:id="rId20"/>
    <p:sldId id="289" r:id="rId21"/>
    <p:sldId id="274" r:id="rId22"/>
    <p:sldId id="273" r:id="rId23"/>
    <p:sldId id="275" r:id="rId24"/>
    <p:sldId id="267" r:id="rId25"/>
    <p:sldId id="276" r:id="rId26"/>
    <p:sldId id="288" r:id="rId27"/>
    <p:sldId id="277" r:id="rId28"/>
    <p:sldId id="290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3;&#1077;&#1080;&#1079;&#1074;&#1077;&#1089;&#1090;&#1077;&#1085;%20-%20&#1055;&#1088;&#1072;&#1074;&#1080;&#1083;&#1072;%20&#1044;&#1086;&#1088;&#1086;&#1078;&#1085;&#1086;&#1075;&#1086;%20&#1076;&#1074;&#1080;&#1078;&#1077;&#1085;&#1080;&#1103;%20(www.hotplayer.ru).mp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501122" cy="24288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опасности подстерегают нас на дороге.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Улица полна неожиданностей.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21481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Колтунова Светлана Ивановна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МБОУ КСОШ № 32 имени Героя Советского Союза М.Г. Владимирова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все учитель года\правила картинки\hello_html_5587e113.png"/>
          <p:cNvPicPr>
            <a:picLocks noChangeAspect="1" noChangeArrowheads="1"/>
          </p:cNvPicPr>
          <p:nvPr/>
        </p:nvPicPr>
        <p:blipFill>
          <a:blip r:embed="rId2" cstate="print"/>
          <a:srcRect l="2857" t="9871" r="51429" b="8225"/>
          <a:stretch>
            <a:fillRect/>
          </a:stretch>
        </p:blipFill>
        <p:spPr bwMode="auto">
          <a:xfrm>
            <a:off x="214282" y="3143248"/>
            <a:ext cx="228601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3.jpg"/>
          <p:cNvPicPr>
            <a:picLocks noChangeAspect="1"/>
          </p:cNvPicPr>
          <p:nvPr/>
        </p:nvPicPr>
        <p:blipFill>
          <a:blip r:embed="rId2" cstate="print"/>
          <a:srcRect l="50000" t="30208" r="3125" b="12500"/>
          <a:stretch>
            <a:fillRect/>
          </a:stretch>
        </p:blipFill>
        <p:spPr>
          <a:xfrm>
            <a:off x="1714480" y="1428736"/>
            <a:ext cx="5500726" cy="5042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428604"/>
            <a:ext cx="6686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светофор в нашей стране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.jpg"/>
          <p:cNvPicPr>
            <a:picLocks noChangeAspect="1"/>
          </p:cNvPicPr>
          <p:nvPr/>
        </p:nvPicPr>
        <p:blipFill>
          <a:blip r:embed="rId2" cstate="print"/>
          <a:srcRect l="5468" t="5208" r="7031" b="6250"/>
          <a:stretch>
            <a:fillRect/>
          </a:stretch>
        </p:blipFill>
        <p:spPr>
          <a:xfrm>
            <a:off x="0" y="-81642"/>
            <a:ext cx="9144000" cy="693964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42910" y="857232"/>
            <a:ext cx="1357322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00034" y="2643182"/>
            <a:ext cx="1357322" cy="12858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1472" y="4572008"/>
            <a:ext cx="1357322" cy="12858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>
            <a:hlinkClick r:id="rId3" action="ppaction://hlinkfile"/>
          </p:cNvPr>
          <p:cNvSpPr/>
          <p:nvPr/>
        </p:nvSpPr>
        <p:spPr>
          <a:xfrm>
            <a:off x="7786710" y="6072206"/>
            <a:ext cx="1143008" cy="542374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646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опасности подстерегают нас на дороге.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Улица полна неожиданностей.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500438"/>
            <a:ext cx="686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Изучить правила дорожного движения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89" y="2285992"/>
            <a:ext cx="8777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Выяснить причины несчастных случаев на дороге</a:t>
            </a:r>
            <a:endParaRPr lang="ru-RU" sz="28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чеб.jpg"/>
          <p:cNvPicPr>
            <a:picLocks noChangeAspect="1"/>
          </p:cNvPicPr>
          <p:nvPr/>
        </p:nvPicPr>
        <p:blipFill>
          <a:blip r:embed="rId2" cstate="print"/>
          <a:srcRect l="24661" t="45417" r="43126" b="34027"/>
          <a:stretch>
            <a:fillRect/>
          </a:stretch>
        </p:blipFill>
        <p:spPr>
          <a:xfrm>
            <a:off x="254828" y="357166"/>
            <a:ext cx="3245602" cy="2928958"/>
          </a:xfrm>
          <a:prstGeom prst="rect">
            <a:avLst/>
          </a:prstGeom>
        </p:spPr>
      </p:pic>
      <p:pic>
        <p:nvPicPr>
          <p:cNvPr id="3" name="Рисунок 2" descr="учеб.jpg"/>
          <p:cNvPicPr>
            <a:picLocks noChangeAspect="1"/>
          </p:cNvPicPr>
          <p:nvPr/>
        </p:nvPicPr>
        <p:blipFill>
          <a:blip r:embed="rId3" cstate="print"/>
          <a:srcRect l="54419" t="44792" r="13171" b="33333"/>
          <a:stretch>
            <a:fillRect/>
          </a:stretch>
        </p:blipFill>
        <p:spPr>
          <a:xfrm>
            <a:off x="428596" y="3643314"/>
            <a:ext cx="3075236" cy="2935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430" y="785794"/>
            <a:ext cx="5143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Переходи улицу только на 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зелёный сигнал светофора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4357694"/>
            <a:ext cx="4479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катайся на роликах по </a:t>
            </a:r>
          </a:p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проезжей части  дороги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5357826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катайся на велосипеде по проезжей части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ел.jpg"/>
          <p:cNvPicPr>
            <a:picLocks noChangeAspect="1"/>
          </p:cNvPicPr>
          <p:nvPr/>
        </p:nvPicPr>
        <p:blipFill>
          <a:blip r:embed="rId2" cstate="print"/>
          <a:srcRect b="9447"/>
          <a:stretch>
            <a:fillRect/>
          </a:stretch>
        </p:blipFill>
        <p:spPr>
          <a:xfrm>
            <a:off x="2357422" y="357166"/>
            <a:ext cx="4122993" cy="491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авила картинки\img2.jpg"/>
          <p:cNvPicPr>
            <a:picLocks noChangeAspect="1" noChangeArrowheads="1"/>
          </p:cNvPicPr>
          <p:nvPr/>
        </p:nvPicPr>
        <p:blipFill>
          <a:blip r:embed="rId2" cstate="print"/>
          <a:srcRect l="7031" t="3125" r="4687" b="19791"/>
          <a:stretch>
            <a:fillRect/>
          </a:stretch>
        </p:blipFill>
        <p:spPr bwMode="auto">
          <a:xfrm>
            <a:off x="1071538" y="214290"/>
            <a:ext cx="7072362" cy="46314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143512"/>
            <a:ext cx="6175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Переходи дорогу  по пешеходному переходу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28662" y="5857892"/>
            <a:ext cx="7500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Переходить дорогу можно в любом месте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250bdd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57166"/>
            <a:ext cx="5572164" cy="4943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500702"/>
            <a:ext cx="673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Пешеходы должны передвигаться  по тротуару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40" y="6072206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Пешеходы могут передвигаться по проезжей части дороги 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597e3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57166"/>
            <a:ext cx="7467653" cy="457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5286388"/>
            <a:ext cx="4466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играйте на проезжей части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000768"/>
            <a:ext cx="8929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Можно играть на проезжей части дороги, если нет транспорта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8-1-pravila-dorozhnogo-dvizheniya-detyam-karti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500042"/>
            <a:ext cx="6691306" cy="4533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214950"/>
            <a:ext cx="6775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цепляйся к транспорту. Береги свою жизнь!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929330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Можно цепляться к транспорту, если не успел войти в дверь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14678" y="2714620"/>
            <a:ext cx="2786082" cy="107157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8596" y="857232"/>
            <a:ext cx="2286016" cy="9286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Хорошее настроение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86512" y="928670"/>
            <a:ext cx="2357454" cy="8572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Правильное питание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57554" y="642918"/>
            <a:ext cx="2428892" cy="8572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Режим дня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643702" y="2571744"/>
            <a:ext cx="2286016" cy="9286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Закаливание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388" y="4143380"/>
            <a:ext cx="2500330" cy="10001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Отказ от вредных привычек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6314" y="5643578"/>
            <a:ext cx="2357454" cy="9286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Пожарная безопасность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14546" y="5572140"/>
            <a:ext cx="2286016" cy="9286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Острые предметы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034" y="4214818"/>
            <a:ext cx="2286016" cy="10715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Работа на  компьютере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282" y="2643182"/>
            <a:ext cx="2286016" cy="92869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28860" y="185736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250529" y="2035959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5786446" y="1857364"/>
            <a:ext cx="857256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72198" y="3143248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15008" y="3857628"/>
            <a:ext cx="64294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4643438" y="4357694"/>
            <a:ext cx="1285884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321835" y="4464851"/>
            <a:ext cx="128588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2714612" y="3857628"/>
            <a:ext cx="64294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2571736" y="3286124"/>
            <a:ext cx="50006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stylish-little-girl-with-b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2435830" cy="1643074"/>
          </a:xfrm>
          <a:prstGeom prst="rect">
            <a:avLst/>
          </a:prstGeom>
        </p:spPr>
      </p:pic>
      <p:pic>
        <p:nvPicPr>
          <p:cNvPr id="26" name="Рисунок 25" descr="img8.jpg"/>
          <p:cNvPicPr>
            <a:picLocks noChangeAspect="1"/>
          </p:cNvPicPr>
          <p:nvPr/>
        </p:nvPicPr>
        <p:blipFill>
          <a:blip r:embed="rId3" cstate="print"/>
          <a:srcRect l="13281" t="19792" r="3125" b="4166"/>
          <a:stretch>
            <a:fillRect/>
          </a:stretch>
        </p:blipFill>
        <p:spPr>
          <a:xfrm>
            <a:off x="6215074" y="214290"/>
            <a:ext cx="2513052" cy="1714512"/>
          </a:xfrm>
          <a:prstGeom prst="rect">
            <a:avLst/>
          </a:prstGeom>
        </p:spPr>
      </p:pic>
      <p:pic>
        <p:nvPicPr>
          <p:cNvPr id="33" name="Рисунок 32" descr="hello_html_m736489d9.png"/>
          <p:cNvPicPr>
            <a:picLocks noChangeAspect="1"/>
          </p:cNvPicPr>
          <p:nvPr/>
        </p:nvPicPr>
        <p:blipFill>
          <a:blip r:embed="rId4" cstate="print"/>
          <a:srcRect l="11562" t="43750" r="18125" b="6250"/>
          <a:stretch>
            <a:fillRect/>
          </a:stretch>
        </p:blipFill>
        <p:spPr>
          <a:xfrm>
            <a:off x="6286512" y="4000504"/>
            <a:ext cx="2714612" cy="1447793"/>
          </a:xfrm>
          <a:prstGeom prst="rect">
            <a:avLst/>
          </a:prstGeom>
        </p:spPr>
      </p:pic>
      <p:pic>
        <p:nvPicPr>
          <p:cNvPr id="34" name="Рисунок 33" descr="deti_i_ogon.jpg"/>
          <p:cNvPicPr>
            <a:picLocks noChangeAspect="1"/>
          </p:cNvPicPr>
          <p:nvPr/>
        </p:nvPicPr>
        <p:blipFill>
          <a:blip r:embed="rId5" cstate="print"/>
          <a:srcRect l="2245" t="17486" r="2245" b="26041"/>
          <a:stretch>
            <a:fillRect/>
          </a:stretch>
        </p:blipFill>
        <p:spPr>
          <a:xfrm>
            <a:off x="4714876" y="5357826"/>
            <a:ext cx="2500330" cy="1500174"/>
          </a:xfrm>
          <a:prstGeom prst="rect">
            <a:avLst/>
          </a:prstGeom>
        </p:spPr>
      </p:pic>
      <p:pic>
        <p:nvPicPr>
          <p:cNvPr id="36" name="Рисунок 35" descr="010.jpg"/>
          <p:cNvPicPr>
            <a:picLocks noChangeAspect="1"/>
          </p:cNvPicPr>
          <p:nvPr/>
        </p:nvPicPr>
        <p:blipFill>
          <a:blip r:embed="rId6" cstate="print"/>
          <a:srcRect l="16406" t="18750" r="15625" b="15625"/>
          <a:stretch>
            <a:fillRect/>
          </a:stretch>
        </p:blipFill>
        <p:spPr>
          <a:xfrm>
            <a:off x="2214546" y="5357826"/>
            <a:ext cx="2296188" cy="1500174"/>
          </a:xfrm>
          <a:prstGeom prst="rect">
            <a:avLst/>
          </a:prstGeom>
        </p:spPr>
      </p:pic>
      <p:pic>
        <p:nvPicPr>
          <p:cNvPr id="37" name="Рисунок 36" descr="1sdefaul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857628"/>
            <a:ext cx="2539986" cy="1428742"/>
          </a:xfrm>
          <a:prstGeom prst="rect">
            <a:avLst/>
          </a:prstGeom>
        </p:spPr>
      </p:pic>
      <p:pic>
        <p:nvPicPr>
          <p:cNvPr id="35" name="Рисунок 34" descr="Режим-дня-красивые-картинки-для-детей-для-детского-сада-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142852"/>
            <a:ext cx="2428892" cy="2252152"/>
          </a:xfrm>
          <a:prstGeom prst="rect">
            <a:avLst/>
          </a:prstGeom>
        </p:spPr>
      </p:pic>
      <p:pic>
        <p:nvPicPr>
          <p:cNvPr id="38" name="Рисунок 37" descr="536192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388" y="2143116"/>
            <a:ext cx="2500298" cy="166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правила картинки\перекресток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04"/>
            <a:ext cx="61436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5000636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Перекрёсток – наиболее опасное место для пешехода.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786454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На перекрёстке можно играть.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14290"/>
            <a:ext cx="5595950" cy="4686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5214950"/>
            <a:ext cx="6039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слушай громко музыку в  наушниках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786454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Можно громко слушать музыку  в наушниках  на пешеходном переходе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06-.jpg"/>
          <p:cNvPicPr>
            <a:picLocks noChangeAspect="1"/>
          </p:cNvPicPr>
          <p:nvPr/>
        </p:nvPicPr>
        <p:blipFill>
          <a:blip r:embed="rId2" cstate="print"/>
          <a:srcRect b="19444"/>
          <a:stretch>
            <a:fillRect/>
          </a:stretch>
        </p:blipFill>
        <p:spPr>
          <a:xfrm>
            <a:off x="357158" y="500043"/>
            <a:ext cx="4315840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9190" y="3143248"/>
            <a:ext cx="3238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беги через дорогу. </a:t>
            </a: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Правильно оценивай </a:t>
            </a: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дорожную ситуацию!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714844" y="928670"/>
            <a:ext cx="4429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пешеходному переходу можно переходить улицу, не обращая внимания на сигнал светофора.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rcRect t="24113"/>
          <a:stretch>
            <a:fillRect/>
          </a:stretch>
        </p:blipFill>
        <p:spPr>
          <a:xfrm>
            <a:off x="1142976" y="428604"/>
            <a:ext cx="6870696" cy="3910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4786322"/>
            <a:ext cx="861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Переходя дорогу, посмотри сначала налево, а затем направо 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42926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Переходя дорогу по пешеходному переходу не обязательно смотреть сначала налево, а потом направо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vet_konku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5924"/>
            <a:ext cx="3786214" cy="6456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3438" y="857232"/>
            <a:ext cx="388811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Носите светоотражающие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элементы  (фликеры)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30718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Пешехода хорошо видно без светоотражающих элементов (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10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566737"/>
            <a:ext cx="8572500" cy="572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433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безопасной работы с ножницами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29-019-Tekhnika-bezopasnosti.png"/>
          <p:cNvPicPr>
            <a:picLocks noChangeAspect="1"/>
          </p:cNvPicPr>
          <p:nvPr/>
        </p:nvPicPr>
        <p:blipFill>
          <a:blip r:embed="rId2" cstate="print"/>
          <a:srcRect t="6981" r="66455" b="48342"/>
          <a:stretch>
            <a:fillRect/>
          </a:stretch>
        </p:blipFill>
        <p:spPr>
          <a:xfrm>
            <a:off x="5500694" y="1142984"/>
            <a:ext cx="2884310" cy="2714644"/>
          </a:xfrm>
          <a:prstGeom prst="rect">
            <a:avLst/>
          </a:prstGeom>
        </p:spPr>
      </p:pic>
      <p:pic>
        <p:nvPicPr>
          <p:cNvPr id="4" name="Рисунок 3" descr="0029-019-Tekhnika-bezopasnosti.png"/>
          <p:cNvPicPr>
            <a:picLocks noChangeAspect="1"/>
          </p:cNvPicPr>
          <p:nvPr/>
        </p:nvPicPr>
        <p:blipFill>
          <a:blip r:embed="rId2" cstate="print"/>
          <a:srcRect l="35201" t="8115" r="35201" b="48604"/>
          <a:stretch>
            <a:fillRect/>
          </a:stretch>
        </p:blipFill>
        <p:spPr>
          <a:xfrm>
            <a:off x="428596" y="1052497"/>
            <a:ext cx="2714644" cy="2805131"/>
          </a:xfrm>
          <a:prstGeom prst="rect">
            <a:avLst/>
          </a:prstGeom>
        </p:spPr>
      </p:pic>
      <p:pic>
        <p:nvPicPr>
          <p:cNvPr id="5" name="Рисунок 4" descr="0029-019-Tekhnika-bezopasnosti.png"/>
          <p:cNvPicPr>
            <a:picLocks noChangeAspect="1"/>
          </p:cNvPicPr>
          <p:nvPr/>
        </p:nvPicPr>
        <p:blipFill>
          <a:blip r:embed="rId2" cstate="print"/>
          <a:srcRect l="65786" t="8115" r="1656" b="48604"/>
          <a:stretch>
            <a:fillRect/>
          </a:stretch>
        </p:blipFill>
        <p:spPr>
          <a:xfrm>
            <a:off x="334114" y="4000504"/>
            <a:ext cx="2889783" cy="2714644"/>
          </a:xfrm>
          <a:prstGeom prst="rect">
            <a:avLst/>
          </a:prstGeom>
        </p:spPr>
      </p:pic>
      <p:pic>
        <p:nvPicPr>
          <p:cNvPr id="6" name="Рисунок 5" descr="0029-019-Tekhnika-bezopasnosti.png"/>
          <p:cNvPicPr>
            <a:picLocks noChangeAspect="1"/>
          </p:cNvPicPr>
          <p:nvPr/>
        </p:nvPicPr>
        <p:blipFill>
          <a:blip r:embed="rId2" cstate="print"/>
          <a:srcRect t="50000" r="66772"/>
          <a:stretch>
            <a:fillRect/>
          </a:stretch>
        </p:blipFill>
        <p:spPr>
          <a:xfrm>
            <a:off x="5572132" y="3971351"/>
            <a:ext cx="2714644" cy="28866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3286124"/>
            <a:ext cx="228601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3357562"/>
            <a:ext cx="228601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6215082"/>
            <a:ext cx="235745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6143644"/>
            <a:ext cx="264320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2844" y="13572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2148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628" y="12858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42862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lnaviny.by-s-28-sentyabrya-gai-usilit-kontrol-za-ispolzovaniem-flike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0512"/>
            <a:ext cx="7620000" cy="6276975"/>
          </a:xfrm>
          <a:prstGeom prst="rect">
            <a:avLst/>
          </a:prstGeom>
        </p:spPr>
      </p:pic>
      <p:sp>
        <p:nvSpPr>
          <p:cNvPr id="3" name="Багетная рамка 2">
            <a:hlinkClick r:id="rId3" action="ppaction://hlinksldjump"/>
          </p:cNvPr>
          <p:cNvSpPr/>
          <p:nvPr/>
        </p:nvSpPr>
        <p:spPr>
          <a:xfrm>
            <a:off x="8572528" y="6029898"/>
            <a:ext cx="571472" cy="828102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071538" y="571480"/>
            <a:ext cx="3643338" cy="4929222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endParaRPr lang="ru-RU" sz="2800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12" y="1214422"/>
            <a:ext cx="2536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НЕВЕРНО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500174"/>
            <a:ext cx="6429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1)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2)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3)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4)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5)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500174"/>
            <a:ext cx="4395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714356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Закончите фразу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изучаю правила дорожного движения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того, чтобы….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 соблюдаю правила дорожного движения потому, что….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428596" y="500042"/>
            <a:ext cx="3786214" cy="471490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заправил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увидел </a:t>
            </a:r>
          </a:p>
          <a:p>
            <a:pPr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143504" y="500042"/>
            <a:ext cx="3571900" cy="4857784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</a:t>
            </a:r>
          </a:p>
          <a:p>
            <a:pPr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желание</a:t>
            </a:r>
          </a:p>
          <a:p>
            <a:pPr algn="ctr"/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низина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якорь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85786" y="5715016"/>
            <a:ext cx="7215238" cy="85725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Правила  движения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714356"/>
            <a:ext cx="6072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БЛАГОДАРЮ ВАС 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АКТИВНУЮ 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РАБОТУ НА УРОКЕ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artinki_pro_shkolnyy_kolokolchik_8_31035717-785x10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75424">
            <a:off x="416101" y="625487"/>
            <a:ext cx="1718856" cy="2242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4071942"/>
            <a:ext cx="6412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7488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опасности подстерегают нас на дороге.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Улица полна неожиданностей.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071810"/>
            <a:ext cx="686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Изучить правила дорожного движения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89" y="2214554"/>
            <a:ext cx="8777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Выяснить причины несчастных случаев на дороге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814136_900.jpg"/>
          <p:cNvPicPr>
            <a:picLocks noChangeAspect="1"/>
          </p:cNvPicPr>
          <p:nvPr/>
        </p:nvPicPr>
        <p:blipFill>
          <a:blip r:embed="rId2" cstate="print"/>
          <a:srcRect b="20833"/>
          <a:stretch>
            <a:fillRect/>
          </a:stretch>
        </p:blipFill>
        <p:spPr>
          <a:xfrm>
            <a:off x="0" y="1428712"/>
            <a:ext cx="9144000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Выяснить причины несчастных случаев на дороге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2428868"/>
            <a:ext cx="3365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рассеянность 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3714752"/>
            <a:ext cx="4343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невнимательность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142984"/>
            <a:ext cx="78626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Главное правило на дороге – </a:t>
            </a:r>
          </a:p>
          <a:p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1670" y="3286124"/>
            <a:ext cx="47686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осторожность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8269245-stock-photo-railway-semaph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85728"/>
            <a:ext cx="4199199" cy="6342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b8576baa2b6d_4.jpg"/>
          <p:cNvPicPr>
            <a:picLocks noChangeAspect="1"/>
          </p:cNvPicPr>
          <p:nvPr/>
        </p:nvPicPr>
        <p:blipFill>
          <a:blip r:embed="rId2" cstate="print"/>
          <a:srcRect l="16015" t="4687" r="4297" b="6250"/>
          <a:stretch>
            <a:fillRect/>
          </a:stretch>
        </p:blipFill>
        <p:spPr>
          <a:xfrm>
            <a:off x="928662" y="357166"/>
            <a:ext cx="7358114" cy="616783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857620" y="928670"/>
            <a:ext cx="571504" cy="5572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500166" y="857232"/>
            <a:ext cx="571504" cy="5572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.jpg"/>
          <p:cNvPicPr>
            <a:picLocks noChangeAspect="1"/>
          </p:cNvPicPr>
          <p:nvPr/>
        </p:nvPicPr>
        <p:blipFill>
          <a:blip r:embed="rId2" cstate="print"/>
          <a:srcRect l="36719" t="18750" b="5804"/>
          <a:stretch>
            <a:fillRect/>
          </a:stretch>
        </p:blipFill>
        <p:spPr>
          <a:xfrm>
            <a:off x="1500166" y="714356"/>
            <a:ext cx="6225182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363</Words>
  <Application>Microsoft Office PowerPoint</Application>
  <PresentationFormat>Экран (4:3)</PresentationFormat>
  <Paragraphs>94</Paragraphs>
  <Slides>30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Какие опасности подстерегают нас на дороге.  Улица полна неожиданностей.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Улица полна неожиданностей</dc:title>
  <cp:lastModifiedBy>Admin</cp:lastModifiedBy>
  <cp:revision>36</cp:revision>
  <dcterms:modified xsi:type="dcterms:W3CDTF">2020-01-29T13:50:24Z</dcterms:modified>
</cp:coreProperties>
</file>